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F48B2-09BF-4220-8F55-6FE771B1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EEC38D-6174-4495-BDB3-F2F1C592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51AE-86C6-43EC-9721-45DCC3909DCE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5E4D5C-5F15-4848-B162-257B4304D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9B4427-DF27-45CE-AA2A-B25D7119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ADE3A-E759-4F56-B010-BF28B5FA3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572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48C39-EFDD-4319-A1D6-6DBA6A1A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A101C2-856E-4C8F-BCBF-D89B87E8D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9E72DE-19F2-4A44-AAA6-7934A8B14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451AE-86C6-43EC-9721-45DCC3909DCE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780320-BEE8-4FE0-ACFC-45B0E3811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67D559-9935-4F81-A4CB-B7FF353C7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ADE3A-E759-4F56-B010-BF28B5FA3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73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F22A0F6-8D57-4A64-A831-54D7C857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 Протокол межсетевого взаимодействия</a:t>
            </a:r>
            <a:br>
              <a:rPr lang="ru-RU" altLang="ru-RU" sz="4000" b="1">
                <a:solidFill>
                  <a:srgbClr val="800000"/>
                </a:solidFill>
              </a:rPr>
            </a:br>
            <a:endParaRPr lang="ru-RU" altLang="ru-RU" sz="4000" b="1">
              <a:solidFill>
                <a:srgbClr val="80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401FD5-2E7D-470E-A2D5-C4DDA7A6FC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38D03EB4-512B-4A14-877F-A6B72E09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b="1">
                <a:solidFill>
                  <a:srgbClr val="800000"/>
                </a:solidFill>
              </a:rPr>
              <a:t>Структура заголовка IP-пакета</a:t>
            </a:r>
            <a:br>
              <a:rPr lang="ru-RU" altLang="ru-RU" sz="3200" b="1">
                <a:solidFill>
                  <a:srgbClr val="800000"/>
                </a:solidFill>
              </a:rPr>
            </a:br>
            <a:br>
              <a:rPr lang="ru-RU" altLang="ru-RU" sz="2000"/>
            </a:br>
            <a:endParaRPr lang="ru-RU" alt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FBD593-DB44-47E3-B74D-F83F6B2104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4EAE0CB-7DA6-4BC1-BF55-DA1F3037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C49EAF-A603-4D6A-8FF8-DCD82FEEE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4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F9EFCFF-52A1-47D3-9DAF-81FA8384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4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сервиса (</a:t>
            </a:r>
            <a:r>
              <a:rPr lang="en-US" altLang="ru-RU" sz="24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of Service</a:t>
            </a:r>
            <a:r>
              <a:rPr lang="ru-RU" altLang="ru-RU" sz="24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E7B687-673B-4C3D-910E-4BBAA02429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6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6EAD4D3-53B8-4B58-8755-4C12B670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Фрагментация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7FF67E-FFE9-4DBA-9161-FA70C85299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3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3DC74CD8-F4D7-4D88-8BDC-58A1D402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>
              <a:defRPr/>
            </a:pPr>
            <a:r>
              <a:rPr 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Фрагментация IP-пакетов</a:t>
            </a:r>
            <a:endParaRPr 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D4C7B2-3535-4A80-8BE1-F44BBBE561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5596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762580E-BC8C-40A8-B1A6-66475E17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Фрагментация IP-пакетов</a:t>
            </a:r>
            <a:endParaRPr 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A80265-49FF-4ADF-A639-BE0996D09A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0237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D82BCA9-BB4E-4D9F-B6D1-36C699F7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6CE797-1B1A-48A3-A010-2636AA9BAD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6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2F5832B-9C8B-40DF-A0A6-FD44E2D9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Фрагментация IP-пакетов</a:t>
            </a:r>
            <a:endParaRPr 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20957B-2C9F-4B91-AEE1-C2426EC4DE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38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BDB9CED-898C-4765-B7DE-1AC46B79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DFECDD-3D57-4AD9-B616-5A0FBF0717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5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151DD9E-5C71-427F-A63B-8EDC122F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0E67BC-AC29-4CA0-AC52-8DFE926C2F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D09693D-B18D-4F92-81A6-E5B69282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27B9E7-EB95-4062-A5A9-FCBF1204EF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79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3E1D97A-3323-4AC6-BB24-65F4E7F1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5917E8-47CE-47EA-90E4-0D1584D3E8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5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54CB34B-3891-426D-AEB2-9A6972FA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F1F750-038A-4D01-9BB1-3DB5068AD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066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4B50E53-509E-4255-ADF4-DFA05E2A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E2ACD7-2044-4DF1-858E-63B2F9F424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9084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338B87B-D2DD-47A7-B00A-C0206BEE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204ED2-4956-4F90-91E8-BA7BD55DA4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2007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CEAD7F9-72A1-450D-A883-B4DEF4FF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C0CA17-22AE-4551-9C1B-C6BFC8B0B4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5608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463BD90-CD63-445F-8982-485D8E42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Время жизни (T</a:t>
            </a:r>
            <a:r>
              <a:rPr lang="en-US" alt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TL</a:t>
            </a:r>
            <a:r>
              <a:rPr lang="ru-RU" alt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  <a:endParaRPr lang="ru-RU" altLang="ru-RU" sz="3600" b="1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B0ADA2-C093-4BB5-8689-209F5A8551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5610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E725756-D6A3-4027-9F82-E92001A3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2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Время жизни</a:t>
            </a:r>
            <a:r>
              <a:rPr lang="ru-RU" altLang="ru-RU" sz="2800" b="1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ru-RU" sz="2800" b="1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ru-RU" altLang="ru-RU" sz="2800" b="1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-пакета</a:t>
            </a:r>
            <a:endParaRPr lang="ru-RU" altLang="ru-RU" sz="2800" b="1" dirty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D1B322-9DC8-4790-9E9B-14222CF9D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4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5846B60-F88B-4CD7-8DEF-9B09FB78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28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 </a:t>
            </a:r>
            <a:r>
              <a:rPr lang="en-US" altLang="ru-RU" sz="28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altLang="ru-RU" sz="28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инкапсуляции</a:t>
            </a:r>
            <a:endParaRPr lang="ru-RU" altLang="ru-RU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B5E8C8-3F30-4D62-993C-69A181CE7D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3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E8D7D32-367A-41D1-8AE5-8413014C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ru-RU" altLang="ru-RU" sz="28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Целостность </a:t>
            </a:r>
            <a:r>
              <a:rPr lang="en-US" altLang="ru-RU" sz="28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ru-RU" altLang="ru-RU" sz="28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-пакетов</a:t>
            </a:r>
            <a:endParaRPr lang="ru-RU" altLang="ru-RU" sz="2800" b="1" dirty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565E39-FDA0-4144-9294-AFD3DE10AA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65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7BEF7CB-3A0E-4D2E-B624-8280361A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Протокол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ICMP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FE56C7-5932-4B0B-8AA2-F07CF6798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4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3B2E875F-66E9-4C5B-8DF0-5A30CB75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7D3818-C662-419E-BAFA-BD0BAD0AC1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57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F031375-BF15-4DF5-BBF2-19A8EA14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29EE21-2ADD-47CF-B93A-33A8D40CDF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19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39E88D8-6C8F-4844-93E3-6664AF02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1C8CF6-ED4F-4B0A-95FC-E0EA254F19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4692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92C8F18-5AC5-48D1-A73D-56543A94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FB53DF-C370-4BDB-B71C-B2CF450617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3301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20AB4C6-A90C-4FAE-AF91-A4EE59B4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Формат заголовка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ICMP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AC1F02-9473-489D-9A6A-B75EB77BC9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4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A8B8C46-1A8B-43E4-BA84-ABD8F1D0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Типы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ICMP</a:t>
            </a: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- сообщений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2EF797-908D-4F06-9246-4074DC8681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6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A6481AD-E9B4-4862-8DAA-DE0EDF9B0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Коды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ICMP</a:t>
            </a: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- сообщений (для типа 3)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0B0389-CAF5-4D2E-B485-1184207FBA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07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8553E833-392D-4695-AD8C-EB4FE788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Применение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ICMP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B1492D-65B9-44D4-8840-70FE4CF6C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41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84B4344-A18A-4E7A-80BE-4721F001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Утилита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ping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A6AC09-6710-4C99-88A1-303A97C491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03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87FA53B-5758-4F73-9EB3-036A2DF7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Утилита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ping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AC0FCD-6B0C-4C6E-8FEF-08C532E106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12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6591725-7744-4AD4-8DFD-F350EF3A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Утилита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ping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3CBA54-50E0-4B77-9F83-49F384EDA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6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D91EAC0-BB16-4446-AC93-AF568C03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04D4A5-8DDB-4032-892F-F82EDE57E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0622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F94A59B-52D0-438B-BC70-D1C0C2CB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Утилита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ping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80E08B-F19C-4F18-AC68-4C67E45BBF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9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8757551-A77C-45D7-9150-D116BD48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Утилита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E69D16-7247-44E1-AADE-2A74FC1B33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61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53A7CE8-7416-42BD-95AA-AD949349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Утилита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DE3DB5-459F-473D-9212-67E75171EC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46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8BB0B1D-8AD3-4274-848E-287F6DE4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Работа утилиты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F3EBBF-6E97-4034-AD82-CA621F067F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1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CD03D7E-DE73-4ABA-A2A9-AF88460C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Работа утилиты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E5A998-3D8A-4B3C-BB2A-910BAEFBB6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1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3FB8CC7-8FA0-42F8-A402-BF571A6F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Работа утилиты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46756D-D7C6-4040-AF72-BDA90C913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7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1548E2B-EDA2-406C-BD63-095E67DD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Работа утилиты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149FEE-0B9C-4B78-8883-0A83A99812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19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A7CFA2D-91CD-40BF-87EC-42106257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Работа утилиты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B890BA-7467-45ED-BAD2-5E688E67F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6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ADC2271-CA54-422F-BDBF-95B79072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Работа утилиты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130DA7-0D51-4B52-9984-EDB232D609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97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773BB34-9340-4671-8D6D-2C6CEFAE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Работа утилиты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B7A966-AE5E-453D-A9DA-9A1ACDA47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C17F85D-EB53-4D5F-8E43-ED938CE4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0AABB1-604C-4D4A-9BCF-8182707CDC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9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13DB7C3-6CBC-422B-B42C-04AF1FCB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Работа утилиты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DBE5CA-9A69-4D2F-9B38-6A7B2A8D9C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67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E876EF4-DC54-4B51-9517-91176F9B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60000"/>
              </a:lnSpc>
              <a:defRPr/>
            </a:pPr>
            <a:r>
              <a:rPr 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Работа утилиты </a:t>
            </a:r>
            <a:r>
              <a:rPr lang="en-US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traceroute</a:t>
            </a:r>
            <a:endParaRPr 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579D27-0AEA-4F17-8906-FB9272D13E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6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1FD9E2D-E958-42E6-8C43-E132D069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BD808F-625F-40AA-B0E4-3E9C2AAA26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1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D1FE177-DBDE-4C83-8864-49B3E558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5BDB18-BFA4-43CC-ABCC-B05EB62455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4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2CD1A7A-64D9-4DBB-B3F4-AEE4E1C1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42A344-6EA5-4AC5-BAB1-CB11C2B265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881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2440645-F0FD-4CE7-A049-D0A42FAF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Clr>
                <a:srgbClr val="FF0000"/>
              </a:buClr>
            </a:pPr>
            <a:r>
              <a:rPr lang="ru-RU" altLang="ru-RU" sz="3200" b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Структура </a:t>
            </a:r>
            <a:r>
              <a:rPr lang="en-US" altLang="ru-RU" sz="3200" b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ru-RU" altLang="ru-RU" sz="3200" b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-дейтаграммы (</a:t>
            </a:r>
            <a:r>
              <a:rPr lang="en-US" altLang="ru-RU" sz="3200" b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altLang="ru-RU" sz="3200" b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пакета)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511EFC-28D9-4713-9FCC-85BE194BDD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0733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Экран (4:3)</PresentationFormat>
  <Paragraphs>32</Paragraphs>
  <Slides>51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Tahoma</vt:lpstr>
      <vt:lpstr>Times New Roman</vt:lpstr>
      <vt:lpstr>Тема Office</vt:lpstr>
      <vt:lpstr>4.4. Протокол межсетевого взаимодействия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Структура IP-дейтаграммы (IP-пакета)</vt:lpstr>
      <vt:lpstr>Структура заголовка IP-пакета  </vt:lpstr>
      <vt:lpstr>Презентация PowerPoint</vt:lpstr>
      <vt:lpstr>Тип сервиса (Type of Service)</vt:lpstr>
      <vt:lpstr>Фрагментация</vt:lpstr>
      <vt:lpstr>Фрагментация IP-пакетов</vt:lpstr>
      <vt:lpstr>Фрагментация IP-пакетов</vt:lpstr>
      <vt:lpstr>Презентация PowerPoint</vt:lpstr>
      <vt:lpstr>Фрагментация IP-пакетов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Время жизни (TTL)</vt:lpstr>
      <vt:lpstr>Время жизни IP-пакета</vt:lpstr>
      <vt:lpstr>Механизм IP-инкапсуляции</vt:lpstr>
      <vt:lpstr>Целостность IP-пакетов</vt:lpstr>
      <vt:lpstr>Протокол ICMP</vt:lpstr>
      <vt:lpstr>Презентация PowerPoint</vt:lpstr>
      <vt:lpstr>Презентация PowerPoint</vt:lpstr>
      <vt:lpstr>Презентация PowerPoint</vt:lpstr>
      <vt:lpstr>Формат заголовка ICMP</vt:lpstr>
      <vt:lpstr>Типы ICMP- сообщений</vt:lpstr>
      <vt:lpstr>Коды ICMP- сообщений (для типа 3)</vt:lpstr>
      <vt:lpstr>Применение ICMP</vt:lpstr>
      <vt:lpstr>Утилита ping</vt:lpstr>
      <vt:lpstr>Утилита ping</vt:lpstr>
      <vt:lpstr>Утилита ping</vt:lpstr>
      <vt:lpstr>Утилита ping</vt:lpstr>
      <vt:lpstr>Утилита traceroute</vt:lpstr>
      <vt:lpstr>Утилита traceroute</vt:lpstr>
      <vt:lpstr>Работа утилиты traceroute</vt:lpstr>
      <vt:lpstr>Работа утилиты traceroute</vt:lpstr>
      <vt:lpstr>Работа утилиты traceroute</vt:lpstr>
      <vt:lpstr>Работа утилиты traceroute</vt:lpstr>
      <vt:lpstr>Работа утилиты traceroute</vt:lpstr>
      <vt:lpstr>Работа утилиты traceroute</vt:lpstr>
      <vt:lpstr>Работа утилиты traceroute</vt:lpstr>
      <vt:lpstr>Работа утилиты traceroute</vt:lpstr>
      <vt:lpstr>Работа утилиты traceroute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4.4. Протокол межсетевого взаимодействия </dc:title>
  <dc:creator>Buben Irina V.</dc:creator>
  <cp:lastModifiedBy>Buben Irina V.</cp:lastModifiedBy>
  <cp:revision>1</cp:revision>
  <dcterms:created xsi:type="dcterms:W3CDTF">2024-10-10T11:44:06Z</dcterms:created>
  <dcterms:modified xsi:type="dcterms:W3CDTF">2024-10-10T11:44:06Z</dcterms:modified>
</cp:coreProperties>
</file>